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1" r:id="rId3"/>
    <p:sldId id="283" r:id="rId4"/>
    <p:sldId id="266" r:id="rId5"/>
    <p:sldId id="269" r:id="rId6"/>
    <p:sldId id="270" r:id="rId7"/>
    <p:sldId id="267" r:id="rId8"/>
    <p:sldId id="285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8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D3C4B3"/>
    <a:srgbClr val="423E39"/>
    <a:srgbClr val="914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6E98C-CB2C-40FF-88E7-CC945433C11B}" v="37" dt="2024-08-08T01:13:47.15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94706" autoAdjust="0"/>
  </p:normalViewPr>
  <p:slideViewPr>
    <p:cSldViewPr>
      <p:cViewPr varScale="1">
        <p:scale>
          <a:sx n="97" d="100"/>
          <a:sy n="97" d="100"/>
        </p:scale>
        <p:origin x="59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6285" y="3886200"/>
            <a:ext cx="12192000" cy="2103120"/>
          </a:xfrm>
          <a:prstGeom prst="rect">
            <a:avLst/>
          </a:prstGeom>
          <a:solidFill>
            <a:srgbClr val="9148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  <a:solidFill>
            <a:srgbClr val="0070C0"/>
          </a:solidFill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29549-7094-6940-37F2-8AE87C0426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11452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FAD0A5F-37AE-5A22-4461-34084BB371F5}"/>
              </a:ext>
            </a:extLst>
          </p:cNvPr>
          <p:cNvSpPr/>
          <p:nvPr userDrawn="1"/>
        </p:nvSpPr>
        <p:spPr bwMode="invGray">
          <a:xfrm>
            <a:off x="838200" y="958095"/>
            <a:ext cx="10515599" cy="564756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1376"/>
            <a:ext cx="10515600" cy="11452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rgbClr val="914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  <a:solidFill>
            <a:srgbClr val="0070C0"/>
          </a:solidFill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84743-172D-F8B6-5A10-AB8E0FB5B1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1" y="365126"/>
            <a:ext cx="10514028" cy="1145224"/>
          </a:xfrm>
          <a:prstGeom prst="rect">
            <a:avLst/>
          </a:prstGeom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A64C15CF-46AC-D08C-BCA8-7C1CE58BA463}"/>
              </a:ext>
            </a:extLst>
          </p:cNvPr>
          <p:cNvSpPr/>
          <p:nvPr userDrawn="1"/>
        </p:nvSpPr>
        <p:spPr bwMode="invGray">
          <a:xfrm>
            <a:off x="838200" y="958095"/>
            <a:ext cx="10515599" cy="564756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E2BACC-BF23-8155-7A34-525CB3823D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19" y="365126"/>
            <a:ext cx="10515599" cy="11452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B87A52F2-92E0-C3E3-6BEF-4E82543CB758}"/>
              </a:ext>
            </a:extLst>
          </p:cNvPr>
          <p:cNvSpPr/>
          <p:nvPr userDrawn="1"/>
        </p:nvSpPr>
        <p:spPr bwMode="invGray">
          <a:xfrm>
            <a:off x="838200" y="958095"/>
            <a:ext cx="10515599" cy="564756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B80F5-A683-9141-64AD-C66DB51A2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41" r="41087"/>
          <a:stretch/>
        </p:blipFill>
        <p:spPr>
          <a:xfrm rot="5400000">
            <a:off x="5523386" y="-4320062"/>
            <a:ext cx="1145224" cy="1051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0AB327-505F-A139-B6C9-4F3225F8C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61" t="15790" r="7418" b="16365"/>
          <a:stretch/>
        </p:blipFill>
        <p:spPr>
          <a:xfrm>
            <a:off x="7924800" y="1524000"/>
            <a:ext cx="3657600" cy="1905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CU-VIRT-AI-PT-0602024-U-LOLC-MWTH | GROUP 1| LAB OF PLOTTERS | PROJECT 1: PLOTTERS_AGAINST_CANCER</a:t>
            </a:r>
          </a:p>
          <a:p>
            <a:endParaRPr lang="en-US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0CB26DFE-94B4-2249-54B2-02A04867C1AC}"/>
              </a:ext>
            </a:extLst>
          </p:cNvPr>
          <p:cNvSpPr/>
          <p:nvPr userDrawn="1"/>
        </p:nvSpPr>
        <p:spPr bwMode="invGray">
          <a:xfrm>
            <a:off x="7919379" y="2485141"/>
            <a:ext cx="3657600" cy="952500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FA3B22-6FE6-04F0-2E5E-096664AF6829}"/>
              </a:ext>
            </a:extLst>
          </p:cNvPr>
          <p:cNvSpPr/>
          <p:nvPr userDrawn="1"/>
        </p:nvSpPr>
        <p:spPr bwMode="ltGray">
          <a:xfrm>
            <a:off x="7924800" y="3581400"/>
            <a:ext cx="3652179" cy="2362200"/>
          </a:xfrm>
          <a:prstGeom prst="rect">
            <a:avLst/>
          </a:prstGeom>
          <a:solidFill>
            <a:srgbClr val="914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419871-952F-6D70-B673-383E273912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 r="-148"/>
          <a:stretch/>
        </p:blipFill>
        <p:spPr>
          <a:xfrm>
            <a:off x="7924800" y="1527048"/>
            <a:ext cx="3652178" cy="1901952"/>
          </a:xfrm>
          <a:prstGeom prst="rect">
            <a:avLst/>
          </a:prstGeom>
        </p:spPr>
      </p:pic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819EC2CB-B359-9F28-7EC2-FE579C33FD4F}"/>
              </a:ext>
            </a:extLst>
          </p:cNvPr>
          <p:cNvSpPr/>
          <p:nvPr userDrawn="1"/>
        </p:nvSpPr>
        <p:spPr bwMode="invGray">
          <a:xfrm>
            <a:off x="7919378" y="2482862"/>
            <a:ext cx="3652177" cy="952500"/>
          </a:xfrm>
          <a:prstGeom prst="rect">
            <a:avLst/>
          </a:prstGeom>
          <a:solidFill>
            <a:srgbClr val="9148C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088" y="1533410"/>
            <a:ext cx="3652178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F9D548-773F-BC90-274F-FF9241C35111}"/>
              </a:ext>
            </a:extLst>
          </p:cNvPr>
          <p:cNvSpPr/>
          <p:nvPr userDrawn="1"/>
        </p:nvSpPr>
        <p:spPr bwMode="ltGray">
          <a:xfrm>
            <a:off x="7924800" y="3581400"/>
            <a:ext cx="3652179" cy="2362200"/>
          </a:xfrm>
          <a:prstGeom prst="rect">
            <a:avLst/>
          </a:prstGeom>
          <a:solidFill>
            <a:srgbClr val="914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CU-VIRT-AI-PT-0602024-U-LOLC-MWTH | GROUP 1| LAB OF PLOTTERS | PROJECT 1: PLOTTERS_AGAINST_CANCER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Tx/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Tx/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Tx/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Tx/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/>
          <a:p>
            <a:r>
              <a:rPr lang="en-US" sz="3500" b="1" dirty="0">
                <a:solidFill>
                  <a:schemeClr val="tx1"/>
                </a:solidFill>
              </a:rPr>
              <a:t>Lab of Plotters | Group 1</a:t>
            </a:r>
            <a:br>
              <a:rPr lang="en-US" sz="3500" b="1" dirty="0">
                <a:solidFill>
                  <a:schemeClr val="tx1"/>
                </a:solidFill>
              </a:rPr>
            </a:br>
            <a:r>
              <a:rPr lang="en-US" sz="3500" b="1" dirty="0">
                <a:solidFill>
                  <a:schemeClr val="tx1"/>
                </a:solidFill>
              </a:rPr>
              <a:t>Plotters Against Cancer</a:t>
            </a:r>
            <a:br>
              <a:rPr lang="en-US" sz="3500" b="1" dirty="0">
                <a:solidFill>
                  <a:schemeClr val="bg2"/>
                </a:solidFill>
              </a:rPr>
            </a:br>
            <a:endParaRPr lang="en-US" sz="3500" b="1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CU-VIRT-AI-PT-0602024-U-LOLC-MWTH | DATA ANALYSIS, PROJECT 1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2</a:t>
            </a:r>
          </a:p>
        </p:txBody>
      </p:sp>
    </p:spTree>
    <p:extLst>
      <p:ext uri="{BB962C8B-B14F-4D97-AF65-F5344CB8AC3E}">
        <p14:creationId xmlns:p14="http://schemas.microsoft.com/office/powerpoint/2010/main" val="6170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3</a:t>
            </a:r>
          </a:p>
        </p:txBody>
      </p:sp>
    </p:spTree>
    <p:extLst>
      <p:ext uri="{BB962C8B-B14F-4D97-AF65-F5344CB8AC3E}">
        <p14:creationId xmlns:p14="http://schemas.microsoft.com/office/powerpoint/2010/main" val="22490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4</a:t>
            </a:r>
          </a:p>
        </p:txBody>
      </p:sp>
    </p:spTree>
    <p:extLst>
      <p:ext uri="{BB962C8B-B14F-4D97-AF65-F5344CB8AC3E}">
        <p14:creationId xmlns:p14="http://schemas.microsoft.com/office/powerpoint/2010/main" val="17044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5</a:t>
            </a:r>
          </a:p>
        </p:txBody>
      </p:sp>
    </p:spTree>
    <p:extLst>
      <p:ext uri="{BB962C8B-B14F-4D97-AF65-F5344CB8AC3E}">
        <p14:creationId xmlns:p14="http://schemas.microsoft.com/office/powerpoint/2010/main" val="215573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</a:t>
            </a:r>
          </a:p>
        </p:txBody>
      </p:sp>
    </p:spTree>
    <p:extLst>
      <p:ext uri="{BB962C8B-B14F-4D97-AF65-F5344CB8AC3E}">
        <p14:creationId xmlns:p14="http://schemas.microsoft.com/office/powerpoint/2010/main" val="17273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7</a:t>
            </a:r>
          </a:p>
        </p:txBody>
      </p:sp>
    </p:spTree>
    <p:extLst>
      <p:ext uri="{BB962C8B-B14F-4D97-AF65-F5344CB8AC3E}">
        <p14:creationId xmlns:p14="http://schemas.microsoft.com/office/powerpoint/2010/main" val="111919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8</a:t>
            </a:r>
          </a:p>
        </p:txBody>
      </p:sp>
    </p:spTree>
    <p:extLst>
      <p:ext uri="{BB962C8B-B14F-4D97-AF65-F5344CB8AC3E}">
        <p14:creationId xmlns:p14="http://schemas.microsoft.com/office/powerpoint/2010/main" val="41782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5D20C-8E3B-956A-5581-8B3A6E4F6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Findings are strongly supported with numbers and visualizations</a:t>
            </a:r>
          </a:p>
          <a:p>
            <a:r>
              <a:rPr lang="en-US" dirty="0"/>
              <a:t>Write-up summarizes major findings and implications at a professional level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800"/>
              </a:spcBef>
              <a:spcAft>
                <a:spcPts val="3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Each question in the project proposal is answered with precise descriptions and findings</a:t>
            </a:r>
          </a:p>
          <a:p>
            <a:pPr rtl="0" fontAlgn="base">
              <a:spcBef>
                <a:spcPts val="800"/>
              </a:spcBef>
              <a:spcAft>
                <a:spcPts val="3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Each question response is supported with a well-discerned statistical analysis from lessons, such as aggregation, correlation, comparison, summary statistics, sentiment analysis, and time series analysis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2C63-2211-55C1-84F2-7E0293531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C82680-4C2B-5905-D3DC-2BEB1B28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Conclusion(s)</a:t>
            </a:r>
          </a:p>
        </p:txBody>
      </p:sp>
    </p:spTree>
    <p:extLst>
      <p:ext uri="{BB962C8B-B14F-4D97-AF65-F5344CB8AC3E}">
        <p14:creationId xmlns:p14="http://schemas.microsoft.com/office/powerpoint/2010/main" val="189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5D20C-8E3B-956A-5581-8B3A6E4F6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Findings are strongly supported with numbers and visualizations (10 points)</a:t>
            </a:r>
          </a:p>
          <a:p>
            <a:r>
              <a:rPr lang="en-US" dirty="0"/>
              <a:t>Write-up summarizes major findings and implications at a professional level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2C63-2211-55C1-84F2-7E0293531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C82680-4C2B-5905-D3DC-2BEB1B28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Conclusion(s)</a:t>
            </a:r>
          </a:p>
        </p:txBody>
      </p:sp>
    </p:spTree>
    <p:extLst>
      <p:ext uri="{BB962C8B-B14F-4D97-AF65-F5344CB8AC3E}">
        <p14:creationId xmlns:p14="http://schemas.microsoft.com/office/powerpoint/2010/main" val="38096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5D20C-8E3B-956A-5581-8B3A6E4F6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Any additional questions that surfaced, what your group might research next if more time was available, or share a plan for future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2C63-2211-55C1-84F2-7E0293531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C82680-4C2B-5905-D3DC-2BEB1B28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177661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le profile with solid fill">
            <a:extLst>
              <a:ext uri="{FF2B5EF4-FFF2-40B4-BE49-F238E27FC236}">
                <a16:creationId xmlns:a16="http://schemas.microsoft.com/office/drawing/2014/main" id="{DCB54DBE-E0EC-C400-8318-151C0F8E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4531233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B47897-5E6B-9AF9-2D7E-B9474EB2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Lab of Plotters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A9883-4BA5-CF96-1758-2D614E913B6C}"/>
              </a:ext>
            </a:extLst>
          </p:cNvPr>
          <p:cNvSpPr txBox="1"/>
          <p:nvPr/>
        </p:nvSpPr>
        <p:spPr>
          <a:xfrm>
            <a:off x="7924800" y="35814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Member Introductions</a:t>
            </a:r>
          </a:p>
          <a:p>
            <a:r>
              <a:rPr lang="en-US" dirty="0"/>
              <a:t>Team Member Roles</a:t>
            </a:r>
          </a:p>
        </p:txBody>
      </p:sp>
      <p:pic>
        <p:nvPicPr>
          <p:cNvPr id="7" name="Content Placeholder 5" descr="Male profile with solid fill">
            <a:extLst>
              <a:ext uri="{FF2B5EF4-FFF2-40B4-BE49-F238E27FC236}">
                <a16:creationId xmlns:a16="http://schemas.microsoft.com/office/drawing/2014/main" id="{FA7FB151-E593-77E2-1531-34E295172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3407" y="1524000"/>
            <a:ext cx="914400" cy="914400"/>
          </a:xfrm>
          <a:prstGeom prst="rect">
            <a:avLst/>
          </a:prstGeom>
        </p:spPr>
      </p:pic>
      <p:pic>
        <p:nvPicPr>
          <p:cNvPr id="8" name="Content Placeholder 5" descr="Male profile with solid fill">
            <a:extLst>
              <a:ext uri="{FF2B5EF4-FFF2-40B4-BE49-F238E27FC236}">
                <a16:creationId xmlns:a16="http://schemas.microsoft.com/office/drawing/2014/main" id="{FA9D7315-5315-73B2-E758-3BBD967F3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0415" y="1981200"/>
            <a:ext cx="914400" cy="914400"/>
          </a:xfrm>
          <a:prstGeom prst="rect">
            <a:avLst/>
          </a:prstGeom>
        </p:spPr>
      </p:pic>
      <p:pic>
        <p:nvPicPr>
          <p:cNvPr id="9" name="Content Placeholder 5" descr="Male profile with solid fill">
            <a:extLst>
              <a:ext uri="{FF2B5EF4-FFF2-40B4-BE49-F238E27FC236}">
                <a16:creationId xmlns:a16="http://schemas.microsoft.com/office/drawing/2014/main" id="{16E57EB8-ED0E-BACD-D0B1-D34774492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7034" y="2514600"/>
            <a:ext cx="914400" cy="914400"/>
          </a:xfrm>
          <a:prstGeom prst="rect">
            <a:avLst/>
          </a:prstGeom>
        </p:spPr>
      </p:pic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D7046B26-153E-F961-8DD8-EA2EE8DE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9153" y="3810000"/>
            <a:ext cx="914400" cy="914400"/>
          </a:xfrm>
          <a:prstGeom prst="rect">
            <a:avLst/>
          </a:prstGeom>
        </p:spPr>
      </p:pic>
      <p:pic>
        <p:nvPicPr>
          <p:cNvPr id="12" name="Graphic 11" descr="Female Profile with solid fill">
            <a:extLst>
              <a:ext uri="{FF2B5EF4-FFF2-40B4-BE49-F238E27FC236}">
                <a16:creationId xmlns:a16="http://schemas.microsoft.com/office/drawing/2014/main" id="{F923760B-9017-7E8D-EF5C-D386F6738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199" y="106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36D23-839B-F15C-CE56-C014EA079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data collection, cleanup and exploration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3187B-6556-6029-41D2-0390C0893A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2CD45-3940-FAED-313E-4D54910F1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approach your group took in achieving project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18B134-2BB5-6393-3BDB-91295D1A5D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36E710-32D5-61DE-2333-8F512BFF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41828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Executive Summary</a:t>
            </a: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7924800" y="3581400"/>
            <a:ext cx="3428999" cy="1828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9B8763-0468-C801-C7BB-91B40AF2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question in the project proposal is answered with precise descriptions and findings </a:t>
            </a:r>
          </a:p>
          <a:p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Each question response is supported with a well-discerned statistical analysis from lessons, such as aggregation, correlation, comparison, summary statistics, sentiment analysis, and time series analysis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B0823-422C-0BB3-20EE-89CF9833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41634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90AD6F-9D8F-766C-8A0A-E028642F9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Repository Name</a:t>
            </a:r>
          </a:p>
          <a:p>
            <a:r>
              <a:rPr lang="en-US" dirty="0"/>
              <a:t>Organization of Repository</a:t>
            </a:r>
          </a:p>
          <a:p>
            <a:r>
              <a:rPr lang="en-US" dirty="0"/>
              <a:t>Commit Message Example(s)</a:t>
            </a:r>
          </a:p>
          <a:p>
            <a:r>
              <a:rPr lang="en-US" dirty="0"/>
              <a:t>Number of commits to repository</a:t>
            </a:r>
          </a:p>
          <a:p>
            <a:r>
              <a:rPr lang="en-US" dirty="0"/>
              <a:t>Additional Context from GitHub README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B47897-5E6B-9AF9-2D7E-B9474EB2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Project Details</a:t>
            </a:r>
          </a:p>
        </p:txBody>
      </p:sp>
    </p:spTree>
    <p:extLst>
      <p:ext uri="{BB962C8B-B14F-4D97-AF65-F5344CB8AC3E}">
        <p14:creationId xmlns:p14="http://schemas.microsoft.com/office/powerpoint/2010/main" val="40862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CB55F3-379F-E1EB-63F8-C2A67997F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265E2-5DB1-FB6E-BB3A-AA60DE7B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Methodology and Data Sources Used</a:t>
            </a:r>
          </a:p>
        </p:txBody>
      </p:sp>
    </p:spTree>
    <p:extLst>
      <p:ext uri="{BB962C8B-B14F-4D97-AF65-F5344CB8AC3E}">
        <p14:creationId xmlns:p14="http://schemas.microsoft.com/office/powerpoint/2010/main" val="384776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CB55F3-379F-E1EB-63F8-C2A67997F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265E2-5DB1-FB6E-BB3A-AA60DE7B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Analysis (High Level)</a:t>
            </a:r>
          </a:p>
        </p:txBody>
      </p:sp>
    </p:spTree>
    <p:extLst>
      <p:ext uri="{BB962C8B-B14F-4D97-AF65-F5344CB8AC3E}">
        <p14:creationId xmlns:p14="http://schemas.microsoft.com/office/powerpoint/2010/main" val="193222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D03FA-DBEF-97A0-1339-1CCB9D708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7B89-D90C-D3D0-C031-C9AE84CBF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Clear and accurate labeling of images</a:t>
            </a:r>
          </a:p>
          <a:p>
            <a:pPr rtl="0" fontAlgn="base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Visualizations supported with ample and precise explanation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DB49B-65CC-8B32-70BA-07A80CCA6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1CBEF-D8B0-A964-6214-A5C37D106A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7FB79C-2AE7-A010-74D6-D0E0F15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Visualization and Analysis 1</a:t>
            </a:r>
          </a:p>
        </p:txBody>
      </p:sp>
    </p:spTree>
    <p:extLst>
      <p:ext uri="{BB962C8B-B14F-4D97-AF65-F5344CB8AC3E}">
        <p14:creationId xmlns:p14="http://schemas.microsoft.com/office/powerpoint/2010/main" val="38058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129</TotalTime>
  <Words>384</Words>
  <Application>Microsoft Office PowerPoint</Application>
  <PresentationFormat>Widescreen</PresentationFormat>
  <Paragraphs>56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Century Schoolbook</vt:lpstr>
      <vt:lpstr>CITY SKETCH 16X9</vt:lpstr>
      <vt:lpstr>Lab of Plotters | Group 1 Plotters Against Cancer </vt:lpstr>
      <vt:lpstr>Lab of Plotters</vt:lpstr>
      <vt:lpstr>Project Overview</vt:lpstr>
      <vt:lpstr>Executive Summary </vt:lpstr>
      <vt:lpstr>Project Proposal</vt:lpstr>
      <vt:lpstr>Project Details</vt:lpstr>
      <vt:lpstr>Methodology and Data Sources Used</vt:lpstr>
      <vt:lpstr>Analysis (High Level)</vt:lpstr>
      <vt:lpstr>Visualization and Analysis 1</vt:lpstr>
      <vt:lpstr>Visualization and Analysis 2</vt:lpstr>
      <vt:lpstr>Visualization and Analysis 3</vt:lpstr>
      <vt:lpstr>Visualization and Analysis 4</vt:lpstr>
      <vt:lpstr>Visualization and Analysis 5</vt:lpstr>
      <vt:lpstr>Visualization and Analysis </vt:lpstr>
      <vt:lpstr>Visualization and Analysis 7</vt:lpstr>
      <vt:lpstr>Visualization and Analysis 8</vt:lpstr>
      <vt:lpstr>Conclusion(s)</vt:lpstr>
      <vt:lpstr>Conclusion(s)</vt:lpstr>
      <vt:lpstr>Additional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Frederik Tylim</dc:creator>
  <cp:lastModifiedBy>Frederik Tylim</cp:lastModifiedBy>
  <cp:revision>2</cp:revision>
  <dcterms:created xsi:type="dcterms:W3CDTF">2024-08-07T23:14:08Z</dcterms:created>
  <dcterms:modified xsi:type="dcterms:W3CDTF">2024-08-08T01:32:21Z</dcterms:modified>
</cp:coreProperties>
</file>